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A787-DE59-45A1-3DDB-BB5E74899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07156-58D9-C3F9-6EE0-471F7BD80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534C-B48D-91C9-1033-A458BBEC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B4281-5852-C926-0C5E-F8640B59D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8D59C-4EFE-D0EB-97D5-1662E544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9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7DAD-ABA6-1A68-D398-6AA6DFF8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6FD1D-5D3A-A3F4-4F86-8091289CF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009C7-241E-6AA5-18D2-9FFD7A56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C88DF-A413-C8F2-F65C-E1E1E0F7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6B5F-7DF9-8E9D-91FE-05F211E5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3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2657A-A6EA-4B7B-8606-55F987D29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34DF8-17F7-D3C0-840B-006FFD7A0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0F3CF-8064-E586-8233-0C32BD3A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D220-A974-C0FD-21A3-34E4B172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57B73-661E-A26F-E3DD-2B907BFD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A698-C8A8-0089-9460-C8DD8135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330FC-FD4F-3905-A300-6F5E0C43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8C36A-F454-EBE6-F786-52E1ADE4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1EB34-D63C-A9B9-9253-BDE24CDB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ECBFB-E623-5E16-287B-FD6DE104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4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60EA-88E0-5F70-D861-1468B1A8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A35F2-A640-7F38-3FA7-6600BCEC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A7EC-F9EF-BFC6-61C1-B6A89C18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76A5-D2FF-A984-5F4D-91CB9C94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3208A-B30D-CE91-3F97-C9CE9A20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6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E838-80E5-BF9A-DC5E-51EBFB3F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AE2E8-E869-77CC-CE34-9CA45A697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472D3-27FF-2AFB-9F42-DCC830D8C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0DFCB-6E70-ED54-1A2B-9B01E124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BCFE6-D948-D021-88F1-990156D6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46A4F-A033-0D99-F6F5-46D1312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2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C856-375A-5D11-5099-4EE78901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AAE8D-E817-C756-B299-A98789003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C6F6C-D0EA-6697-CEE3-F364B199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CBED7-515D-980C-1CB6-7819989BB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29303-85E3-15BF-1D68-76A2D7457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4F5DC-A71E-A860-2D72-B49C6F0D9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8CB81-FCE8-A76B-3E99-99FA1A35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F836E8-A946-3714-95B2-485138B1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7E33-43A1-8041-B342-12BF391D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4DD61-AB07-AB10-22F9-9A7E0E84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BB255-D199-009F-E2DF-6B3B9313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820E2-A7C9-DDBB-B916-E73EE92D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18436D-18E9-5B27-B096-1C6B5B9D7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56CEC-86D0-3129-F4D0-D00932C3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7C042-CC08-1D21-F01E-D046893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1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F0DB5-02F8-2CDF-8B2E-BAB81739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E10B1-56EF-5A30-7F3C-378621155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EE3BC-49CC-C6C2-F7BC-63A51F422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CE443-9BAB-67DD-C2E5-9240D6DB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77C2F-F2C5-ACE6-5FAB-07E9552C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2B5A7-0FAE-F7AD-C65D-C732C046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DF4F-696C-7071-D472-7F4C0CB6E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AF5790-B33C-DDE7-7470-E8495ADB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0F884-9818-4253-B786-12999AE09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86F6-9C36-A08E-5F95-9F66A1CC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14F77-A401-DE61-4212-854F94A0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56818-0AC8-558E-B674-61E0E6AD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DB9FD-5404-8AC3-ECAD-F27E19A6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9338D-782C-4246-D8A3-26D718FBB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3D460-CC7A-1F91-2693-D10850814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CEFAF7-29A1-4A94-B75E-61EDA5AA7606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C3A64-E63E-50E4-FA26-086E48072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680D8-9410-31D5-5C9B-D8E035BEC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3BB7FF-C7E3-4878-8961-1D8D0E022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EEDC50-8CC5-32D0-D9AA-68E5A007C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5"/>
            <a:ext cx="12192000" cy="6854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C75F7-1A31-FDD4-FFF0-015CAAE5AEAF}"/>
              </a:ext>
            </a:extLst>
          </p:cNvPr>
          <p:cNvSpPr txBox="1"/>
          <p:nvPr/>
        </p:nvSpPr>
        <p:spPr>
          <a:xfrm>
            <a:off x="780175" y="5165635"/>
            <a:ext cx="10926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2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to </a:t>
            </a:r>
            <a:r>
              <a:rPr lang="en-US" sz="72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  <a:r>
              <a:rPr lang="en-US" sz="72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it pure joy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5035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1DF681-180F-9166-227B-053D8D68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22" y="-41945"/>
            <a:ext cx="511410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46D90D-A2B5-5372-956B-5E9B003F5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52" y="0"/>
            <a:ext cx="512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1749668" y="375428"/>
            <a:ext cx="1008917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James 1:1-3 (ESV)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FFCC66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aseline="300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James, a servant of God and of the Lord Jesus Christ, To the twelve tribes in the Dispersion: Greetings. </a:t>
            </a:r>
          </a:p>
          <a:p>
            <a:r>
              <a:rPr lang="en-US" sz="4400" baseline="300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Count it all joy, my brothers, when you meet trials of various kinds </a:t>
            </a:r>
          </a:p>
          <a:p>
            <a:r>
              <a:rPr lang="en-US" sz="4400" baseline="300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you know that the testing of your faith produces steadfastness.</a:t>
            </a:r>
            <a:endParaRPr lang="en-US" sz="4400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1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79695" y="-46139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3754073" y="962657"/>
            <a:ext cx="791920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light of God’s determination to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perfect us, w</a:t>
            </a:r>
            <a:r>
              <a:rPr lang="en-US" sz="4000" u="sng" dirty="0">
                <a:solidFill>
                  <a:srgbClr val="FFCC66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need to</a:t>
            </a:r>
            <a:r>
              <a:rPr lang="en-US" sz="40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600" u="sng" dirty="0">
              <a:solidFill>
                <a:srgbClr val="FFCC66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Understand his </a:t>
            </a:r>
            <a:r>
              <a:rPr lang="en-US" sz="44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us. </a:t>
            </a:r>
          </a:p>
          <a:p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See God’s </a:t>
            </a:r>
            <a:r>
              <a:rPr lang="en-US" sz="44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sovereignty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400" dirty="0">
                <a:solidFill>
                  <a:srgbClr val="FFCC66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earn to </a:t>
            </a:r>
            <a:r>
              <a:rPr lang="en-US" sz="4400" u="sng" dirty="0">
                <a:solidFill>
                  <a:srgbClr val="FFCC66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ount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See God as a </a:t>
            </a:r>
            <a:r>
              <a:rPr lang="en-US" sz="44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4400" dirty="0">
                <a:solidFill>
                  <a:srgbClr val="FFCC66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God’s work in </a:t>
            </a:r>
            <a:r>
              <a:rPr lang="en-US" sz="44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en-US" sz="44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83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79695" y="-46139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3657600" y="3533883"/>
            <a:ext cx="7919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his </a:t>
            </a:r>
            <a:r>
              <a:rPr lang="en-US" sz="48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us. </a:t>
            </a:r>
          </a:p>
        </p:txBody>
      </p:sp>
    </p:spTree>
    <p:extLst>
      <p:ext uri="{BB962C8B-B14F-4D97-AF65-F5344CB8AC3E}">
        <p14:creationId xmlns:p14="http://schemas.microsoft.com/office/powerpoint/2010/main" val="365107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79695" y="-46139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3657600" y="3533883"/>
            <a:ext cx="7919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God’s sovereignty.</a:t>
            </a:r>
          </a:p>
        </p:txBody>
      </p:sp>
    </p:spTree>
    <p:extLst>
      <p:ext uri="{BB962C8B-B14F-4D97-AF65-F5344CB8AC3E}">
        <p14:creationId xmlns:p14="http://schemas.microsoft.com/office/powerpoint/2010/main" val="162566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79695" y="-46139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3657600" y="3533883"/>
            <a:ext cx="7919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to count. </a:t>
            </a:r>
          </a:p>
        </p:txBody>
      </p:sp>
    </p:spTree>
    <p:extLst>
      <p:ext uri="{BB962C8B-B14F-4D97-AF65-F5344CB8AC3E}">
        <p14:creationId xmlns:p14="http://schemas.microsoft.com/office/powerpoint/2010/main" val="266793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79695" y="-46139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3657600" y="3533883"/>
            <a:ext cx="7919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God as a </a:t>
            </a:r>
            <a:r>
              <a:rPr lang="en-US" sz="4800" u="sng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68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06D50-CDDB-2E07-7A8E-CC957587D37A}"/>
              </a:ext>
            </a:extLst>
          </p:cNvPr>
          <p:cNvGrpSpPr/>
          <p:nvPr/>
        </p:nvGrpSpPr>
        <p:grpSpPr>
          <a:xfrm>
            <a:off x="79695" y="-46139"/>
            <a:ext cx="12192000" cy="6858000"/>
            <a:chOff x="0" y="0"/>
            <a:chExt cx="12192000" cy="6858000"/>
          </a:xfrm>
        </p:grpSpPr>
        <p:pic>
          <p:nvPicPr>
            <p:cNvPr id="3" name="Picture 2" descr="A group of gears on a black background&#10;&#10;Description automatically generated">
              <a:extLst>
                <a:ext uri="{FF2B5EF4-FFF2-40B4-BE49-F238E27FC236}">
                  <a16:creationId xmlns:a16="http://schemas.microsoft.com/office/drawing/2014/main" id="{3331DD69-027A-362F-B430-97CF0AF2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r="425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DA63B2-CD21-5FD8-DEDE-83E76C654F01}"/>
                </a:ext>
              </a:extLst>
            </p:cNvPr>
            <p:cNvSpPr/>
            <p:nvPr/>
          </p:nvSpPr>
          <p:spPr>
            <a:xfrm>
              <a:off x="0" y="0"/>
              <a:ext cx="8176846" cy="6858000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6879AD-AF88-1308-BA76-45AFB120FAAB}"/>
              </a:ext>
            </a:extLst>
          </p:cNvPr>
          <p:cNvSpPr txBox="1"/>
          <p:nvPr/>
        </p:nvSpPr>
        <p:spPr>
          <a:xfrm>
            <a:off x="3657600" y="3533883"/>
            <a:ext cx="7919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CC66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God’s work in others.</a:t>
            </a:r>
          </a:p>
        </p:txBody>
      </p:sp>
    </p:spTree>
    <p:extLst>
      <p:ext uri="{BB962C8B-B14F-4D97-AF65-F5344CB8AC3E}">
        <p14:creationId xmlns:p14="http://schemas.microsoft.com/office/powerpoint/2010/main" val="1863433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134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Baker</dc:creator>
  <cp:lastModifiedBy>Dave Baker</cp:lastModifiedBy>
  <cp:revision>11</cp:revision>
  <dcterms:created xsi:type="dcterms:W3CDTF">2024-09-29T01:42:01Z</dcterms:created>
  <dcterms:modified xsi:type="dcterms:W3CDTF">2024-10-06T11:14:20Z</dcterms:modified>
</cp:coreProperties>
</file>